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<Relationship Id="rId3" Type="http://schemas.openxmlformats.org/officeDocument/2006/relationships/extended-properties" Target="docProps/app.xml"/>
 <Relationship Id="rId2" Type="http://schemas.openxmlformats.org/package/2006/relationships/metadata/core-properties" Target="docProps/core.xml"/>
 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6858000" type="screen4x3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/>
</file>

<file path=ppt/_rels/presentation.xml.rels><?xml version="1.0" encoding="UTF-8" standalone="yes"?>
<Relationships xmlns="http://schemas.openxmlformats.org/package/2006/relationships">
 <Relationship Id="rId1" Type="http://schemas.openxmlformats.org/officeDocument/2006/relationships/slideMaster" Target="slideMasters/slideMaster1.xml"/>
 <Relationship Id="rId2" Type="http://schemas.openxmlformats.org/officeDocument/2006/relationships/theme" Target="theme/theme1.xml"/>
 <Relationship Id="rId3" Type="http://schemas.openxmlformats.org/officeDocument/2006/relationships/slide" Target="slides/slide1.xml"/>
 <Relationship Id="rId4" Type="http://schemas.openxmlformats.org/officeDocument/2006/relationships/slide" Target="slides/slide2.xml"/>
 <Relationship Id="rId5" Type="http://schemas.openxmlformats.org/officeDocument/2006/relationships/slide" Target="slides/slide3.xml"/>
 <Relationship Id="rId6" Type="http://schemas.openxmlformats.org/officeDocument/2006/relationships/slide" Target="slides/slide4.xml"/>
 <Relationship Id="rId7" Type="http://schemas.openxmlformats.org/officeDocument/2006/relationships/slide" Target="slides/slide5.xml"/>
 <Relationship Id="rId8" Type="http://schemas.openxmlformats.org/officeDocument/2006/relationships/slide" Target="slides/slide6.xml"/>
 <Relationship Id="rId9" Type="http://schemas.openxmlformats.org/officeDocument/2006/relationships/slide" Target="slides/slide7.xml"/>
 <Relationship Id="rId10" Type="http://schemas.openxmlformats.org/officeDocument/2006/relationships/slide" Target="slides/slide8.xml"/>
</Relationships>

</file>

<file path=ppt/slideLayouts/_rels/slideLayout1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10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11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2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3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4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5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6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7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8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9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1.xml"/>
 <Relationship Id="rId2" Type="http://schemas.openxmlformats.org/officeDocument/2006/relationships/slideLayout" Target="../slideLayouts/slideLayout2.xml"/>
 <Relationship Id="rId3" Type="http://schemas.openxmlformats.org/officeDocument/2006/relationships/slideLayout" Target="../slideLayouts/slideLayout3.xml"/>
 <Relationship Id="rId4" Type="http://schemas.openxmlformats.org/officeDocument/2006/relationships/slideLayout" Target="../slideLayouts/slideLayout4.xml"/>
 <Relationship Id="rId5" Type="http://schemas.openxmlformats.org/officeDocument/2006/relationships/slideLayout" Target="../slideLayouts/slideLayout5.xml"/>
 <Relationship Id="rId6" Type="http://schemas.openxmlformats.org/officeDocument/2006/relationships/slideLayout" Target="../slideLayouts/slideLayout6.xml"/>
 <Relationship Id="rId7" Type="http://schemas.openxmlformats.org/officeDocument/2006/relationships/slideLayout" Target="../slideLayouts/slideLayout7.xml"/>
 <Relationship Id="rId8" Type="http://schemas.openxmlformats.org/officeDocument/2006/relationships/slideLayout" Target="../slideLayouts/slideLayout8.xml"/>
 <Relationship Id="rId9" Type="http://schemas.openxmlformats.org/officeDocument/2006/relationships/slideLayout" Target="../slideLayouts/slideLayout9.xml"/>
 <Relationship Id="rId10" Type="http://schemas.openxmlformats.org/officeDocument/2006/relationships/slideLayout" Target="../slideLayouts/slideLayout10.xml"/>
 <Relationship Id="rId11" Type="http://schemas.openxmlformats.org/officeDocument/2006/relationships/slideLayout" Target="../slideLayouts/slideLayout11.xml"/>
 <Relationship Id="rId1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 smtClean="0"/>
              <a:t>&lt;#&gt;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245.jpg"/>
 <Relationship Id="rId3" Type="http://schemas.openxmlformats.org/officeDocument/2006/relationships/image" Target="../media/logo_ciri246.png"/>
</Relationships>

</file>

<file path=ppt/slides/_rels/slide2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247.jpg"/>
 <Relationship Id="rId3" Type="http://schemas.openxmlformats.org/officeDocument/2006/relationships/image" Target="../media/logo_ciri248.png"/>
</Relationships>

</file>

<file path=ppt/slides/_rels/slide3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250.jpg"/>
 <Relationship Id="rId3" Type="http://schemas.openxmlformats.org/officeDocument/2006/relationships/image" Target="../media/logo_ciri251.png"/>
 <Relationship Id="rId4" Type="http://schemas.openxmlformats.org/officeDocument/2006/relationships/image" Target="../media/250252.jpg"/>
 <Relationship Id="rId5" Type="http://schemas.openxmlformats.org/officeDocument/2006/relationships/image" Target="../media/251253.jpg"/>
 <Relationship Id="rId6" Type="http://schemas.openxmlformats.org/officeDocument/2006/relationships/image" Target="../media/252254.jpg"/>
</Relationships>

</file>

<file path=ppt/slides/_rels/slide4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255.jpg"/>
 <Relationship Id="rId3" Type="http://schemas.openxmlformats.org/officeDocument/2006/relationships/image" Target="../media/logo_ciri256.png"/>
 <Relationship Id="rId4" Type="http://schemas.openxmlformats.org/officeDocument/2006/relationships/image" Target="../media/259257.jpg"/>
 <Relationship Id="rId5" Type="http://schemas.openxmlformats.org/officeDocument/2006/relationships/image" Target="../media/260258.jpg"/>
 <Relationship Id="rId6" Type="http://schemas.openxmlformats.org/officeDocument/2006/relationships/image" Target="../media/261259.jpg"/>
</Relationships>

</file>

<file path=ppt/slides/_rels/slide5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260.jpg"/>
 <Relationship Id="rId3" Type="http://schemas.openxmlformats.org/officeDocument/2006/relationships/image" Target="../media/logo_ciri261.png"/>
 <Relationship Id="rId4" Type="http://schemas.openxmlformats.org/officeDocument/2006/relationships/image" Target="../media/253262.jpg"/>
 <Relationship Id="rId5" Type="http://schemas.openxmlformats.org/officeDocument/2006/relationships/image" Target="../media/254263.jpg"/>
 <Relationship Id="rId6" Type="http://schemas.openxmlformats.org/officeDocument/2006/relationships/image" Target="../media/255264.jpg"/>
 <Relationship Id="rId7" Type="http://schemas.openxmlformats.org/officeDocument/2006/relationships/image" Target="../media/256265.jpg"/>
</Relationships>

</file>

<file path=ppt/slides/_rels/slide6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266.jpg"/>
 <Relationship Id="rId3" Type="http://schemas.openxmlformats.org/officeDocument/2006/relationships/image" Target="../media/logo_ciri267.png"/>
 <Relationship Id="rId4" Type="http://schemas.openxmlformats.org/officeDocument/2006/relationships/image" Target="../media/262268.jpg"/>
 <Relationship Id="rId5" Type="http://schemas.openxmlformats.org/officeDocument/2006/relationships/image" Target="../media/263269.jpg"/>
 <Relationship Id="rId6" Type="http://schemas.openxmlformats.org/officeDocument/2006/relationships/image" Target="../media/264270.jpg"/>
 <Relationship Id="rId7" Type="http://schemas.openxmlformats.org/officeDocument/2006/relationships/image" Target="../media/265271.jpg"/>
</Relationships>

</file>

<file path=ppt/slides/_rels/slide7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272.jpg"/>
 <Relationship Id="rId3" Type="http://schemas.openxmlformats.org/officeDocument/2006/relationships/image" Target="../media/logo_ciri273.png"/>
 <Relationship Id="rId4" Type="http://schemas.openxmlformats.org/officeDocument/2006/relationships/image" Target="../media/257274.jpg"/>
 <Relationship Id="rId5" Type="http://schemas.openxmlformats.org/officeDocument/2006/relationships/image" Target="../media/258275.jpg"/>
</Relationships>

</file>

<file path=ppt/slides/_rels/slide8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276.jpg"/>
 <Relationship Id="rId3" Type="http://schemas.openxmlformats.org/officeDocument/2006/relationships/image" Target="../media/logo_ciri277.png"/>
 <Relationship Id="rId4" Type="http://schemas.openxmlformats.org/officeDocument/2006/relationships/image" Target="../media/266278.jpg"/>
 <Relationship Id="rId5" Type="http://schemas.openxmlformats.org/officeDocument/2006/relationships/image" Target="../media/267279.jpg"/>
 <Relationship Id="rId6" Type="http://schemas.openxmlformats.org/officeDocument/2006/relationships/image" Target="../media/268280.jpg"/>
 <Relationship Id="rId7" Type="http://schemas.openxmlformats.org/officeDocument/2006/relationships/image" Target="../media/269281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2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 rot="0">
            <a:off x="1619250" y="6667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200" u="none">
                <a:solidFill>
                  <a:srgbClr val="000000"/>
                </a:solidFill>
                <a:latin typeface="Calibri"/>
              </a:rPr>
              <a:t><![CDATA[Informe Solicitud de Mantencion de Muebles]]></a:t>
            </a:r>
          </a:p>
        </p:txBody>
      </p:sp>
      <p:sp>
        <p:nvSpPr>
          <p:cNvPr id="4" name=""/>
          <p:cNvSpPr txBox="1"/>
          <p:nvPr/>
        </p:nvSpPr>
        <p:spPr>
          <a:xfrm rot="0">
            <a:off x="1143000" y="11430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600" u="none">
                <a:solidFill>
                  <a:srgbClr val="000000"/>
                </a:solidFill>
                <a:latin typeface="Calibri"/>
              </a:rPr>
              <a:t><![CDATA[Folio: R0000119]]></a:t>
            </a:r>
          </a:p>
        </p:txBody>
      </p:sp>
      <p:sp>
        <p:nvSpPr>
          <p:cNvPr id="5" name=""/>
          <p:cNvSpPr txBox="1"/>
          <p:nvPr/>
        </p:nvSpPr>
        <p:spPr>
          <a:xfrm rot="0">
            <a:off x="1143000" y="1333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Punto: AVDA. AMÉRICO VESPUCIO 1501 RIPLEY TOLTÉN]]></a:t>
            </a:r>
          </a:p>
        </p:txBody>
      </p:sp>
      <p:sp>
        <p:nvSpPr>
          <p:cNvPr id="6" name=""/>
          <p:cNvSpPr txBox="1"/>
          <p:nvPr/>
        </p:nvSpPr>
        <p:spPr>
          <a:xfrm rot="0">
            <a:off x="1143000" y="1714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Canal: GENERICO]]></a:t>
            </a:r>
          </a:p>
        </p:txBody>
      </p:sp>
      <p:sp>
        <p:nvSpPr>
          <p:cNvPr id="7" name=""/>
          <p:cNvSpPr txBox="1"/>
          <p:nvPr/>
        </p:nvSpPr>
        <p:spPr>
          <a:xfrm rot="0">
            <a:off x="1143000" y="19050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Distribuidor: ROYM]]></a:t>
            </a:r>
          </a:p>
        </p:txBody>
      </p:sp>
      <p:sp>
        <p:nvSpPr>
          <p:cNvPr id="8" name=""/>
          <p:cNvSpPr txBox="1"/>
          <p:nvPr/>
        </p:nvSpPr>
        <p:spPr>
          <a:xfrm rot="0">
            <a:off x="1143000" y="2095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Fecha Ingreso: 27-11-2014]]></a:t>
            </a:r>
          </a:p>
        </p:txBody>
      </p:sp>
      <p:sp>
        <p:nvSpPr>
          <p:cNvPr id="9" name=""/>
          <p:cNvSpPr txBox="1"/>
          <p:nvPr/>
        </p:nvSpPr>
        <p:spPr>
          <a:xfrm rot="0">
            <a:off x="1143000" y="22860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Fecha Ejecución: 27-11-2014]]></a:t>
            </a:r>
          </a:p>
        </p:txBody>
      </p:sp>
      <p:sp>
        <p:nvSpPr>
          <p:cNvPr id="10" name=""/>
          <p:cNvSpPr txBox="1"/>
          <p:nvPr/>
        </p:nvSpPr>
        <p:spPr>
          <a:xfrm rot="0">
            <a:off x="1143000" y="2476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Solicitante: Persona Prueba]]></a:t>
            </a:r>
          </a:p>
        </p:txBody>
      </p:sp>
      <p:sp>
        <p:nvSpPr>
          <p:cNvPr id="11" name=""/>
          <p:cNvSpPr txBox="1"/>
          <p:nvPr/>
        </p:nvSpPr>
        <p:spPr>
          <a:xfrm rot="0">
            <a:off x="1143000" y="2857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true" i="false" strike="noStrike" sz="1400" u="none">
                <a:solidFill>
                  <a:srgbClr val="000000"/>
                </a:solidFill>
                <a:latin typeface="Calibri"/>
              </a:rPr>
              <a:t><![CDATA[Notas:]]></a:t>
            </a:r>
          </a:p>
        </p:txBody>
      </p:sp>
      <p:sp>
        <p:nvSpPr>
          <p:cNvPr id="12" name=""/>
          <p:cNvSpPr txBox="1"/>
          <p:nvPr/>
        </p:nvSpPr>
        <p:spPr>
          <a:xfrm rot="0">
            <a:off x="1143000" y="30480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/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2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 rot="0">
            <a:off x="1143000" y="6667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true" i="false" strike="noStrike" sz="2000" u="none">
                <a:solidFill>
                  <a:srgbClr val="000000"/>
                </a:solidFill>
                <a:latin typeface="Calibri"/>
              </a:rPr>
              <a:t><![CDATA[Presupuesto]]></a:t>
            </a:r>
          </a:p>
        </p:txBody>
      </p:sp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1143000" y="1143000"/>
          <a:ext cx="6667500" cy="1905000"/>
        </p:xfrm>
        <a:graphic>
          <a:graphicData uri="http://schemas.openxmlformats.org/drawingml/2006/table">
            <a:tbl>
              <a:tblPr firstRow="1" bandRow="1"/>
              <a:tblGrid>
                <a:gridCol w="3810000"/>
                <a:gridCol w="1143000"/>
                <a:gridCol w="171450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Item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Cantidad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Mont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MESON 2011 REPARACIÓN DE CHAPAS MÓDULOS CHAPA CAJON / CHAPA VITRINA SIMPLE 22MM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2532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MESON 2011 ENCHAPE POR MT 2 ALMA BLANCA DE 3MM ESPESOR 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24389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MESON 2011 EMBELLECEDOR ALUMINO  EMBELLECEDOR ALUMINIO 25CM CON PERFORACION 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28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Mano de Obra MESON 201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3012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Total:]]>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tru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5832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REPARACIÓN DE CHAPAS MÓDULOS CHAPA CAJON / CHAPA VITRINA SIMPLE 22MM Ant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REPARACIÓN DE CHAPAS MÓDULOS &lt;i&gt;CHAPA CAJON / CHAPA VITRINA SIMPLE 22MM&lt;/i&gt; Antes" descr="Foto Ant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905000" cy="1428750"/>
          </a:xfrm>
          <a:prstGeom prst="rect">
            <a:avLst/>
          </a:prstGeom>
        </p:spPr>
      </p:pic>
      <p:pic>
        <p:nvPicPr>
          <p:cNvPr id="5" name="MESON 2011 REPARACIÓN DE CHAPAS MÓDULOS &lt;i&gt;CHAPA CAJON / CHAPA VITRINA SIMPLE 22MM&lt;/i&gt; Antes" descr="Foto Ant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905000" cy="1428750"/>
          </a:xfrm>
          <a:prstGeom prst="rect">
            <a:avLst/>
          </a:prstGeom>
        </p:spPr>
      </p:pic>
      <p:pic>
        <p:nvPicPr>
          <p:cNvPr id="6" name="MESON 2011 REPARACIÓN DE CHAPAS MÓDULOS &lt;i&gt;CHAPA CAJON / CHAPA VITRINA SIMPLE 22MM&lt;/i&gt; Antes" descr="Foto Ant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048000"/>
            <a:ext cx="1076325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REPARACIÓN DE CHAPAS MÓDULOS CHAPA CAJON / CHAPA VITRINA SIMPLE 22MM Despu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REPARACIÓN DE CHAPAS MÓDULOS &lt;i&gt;CHAPA CAJON / CHAPA VITRINA SIMPLE 22MM&lt;/i&gt; Despues" descr="Foto Despu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076325" cy="1428750"/>
          </a:xfrm>
          <a:prstGeom prst="rect">
            <a:avLst/>
          </a:prstGeom>
        </p:spPr>
      </p:pic>
      <p:pic>
        <p:nvPicPr>
          <p:cNvPr id="5" name="MESON 2011 REPARACIÓN DE CHAPAS MÓDULOS &lt;i&gt;CHAPA CAJON / CHAPA VITRINA SIMPLE 22MM&lt;/i&gt; Despues" descr="Foto Despu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076325" cy="1428750"/>
          </a:xfrm>
          <a:prstGeom prst="rect">
            <a:avLst/>
          </a:prstGeom>
        </p:spPr>
      </p:pic>
      <p:pic>
        <p:nvPicPr>
          <p:cNvPr id="6" name="MESON 2011 REPARACIÓN DE CHAPAS MÓDULOS &lt;i&gt;CHAPA CAJON / CHAPA VITRINA SIMPLE 22MM&lt;/i&gt; Despues" descr="Foto Despu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048000"/>
            <a:ext cx="190500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ENCHAPE POR MT 2 ALMA BLANCA DE 3MM ESPESOR  Ant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905000" cy="1428750"/>
          </a:xfrm>
          <a:prstGeom prst="rect">
            <a:avLst/>
          </a:prstGeom>
        </p:spPr>
      </p:pic>
      <p:pic>
        <p:nvPicPr>
          <p:cNvPr id="5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905000" cy="1428750"/>
          </a:xfrm>
          <a:prstGeom prst="rect">
            <a:avLst/>
          </a:prstGeom>
        </p:spPr>
      </p:pic>
      <p:pic>
        <p:nvPicPr>
          <p:cNvPr id="6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048000"/>
            <a:ext cx="1905000" cy="1428750"/>
          </a:xfrm>
          <a:prstGeom prst="rect">
            <a:avLst/>
          </a:prstGeom>
        </p:spPr>
      </p:pic>
      <p:pic>
        <p:nvPicPr>
          <p:cNvPr id="7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53000" y="3048000"/>
            <a:ext cx="1076325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ENCHAPE POR MT 2 ALMA BLANCA DE 3MM ESPESOR  Despu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ENCHAPE POR MT 2 &lt;i&gt;ALMA BLANCA DE 3MM ESPESOR &lt;/i&gt; Despues" descr="Foto Despu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076325" cy="1428750"/>
          </a:xfrm>
          <a:prstGeom prst="rect">
            <a:avLst/>
          </a:prstGeom>
        </p:spPr>
      </p:pic>
      <p:pic>
        <p:nvPicPr>
          <p:cNvPr id="5" name="MESON 2011 ENCHAPE POR MT 2 &lt;i&gt;ALMA BLANCA DE 3MM ESPESOR &lt;/i&gt; Despues" descr="Foto Despu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076325" cy="1428750"/>
          </a:xfrm>
          <a:prstGeom prst="rect">
            <a:avLst/>
          </a:prstGeom>
        </p:spPr>
      </p:pic>
      <p:pic>
        <p:nvPicPr>
          <p:cNvPr id="6" name="MESON 2011 ENCHAPE POR MT 2 &lt;i&gt;ALMA BLANCA DE 3MM ESPESOR &lt;/i&gt; Despues" descr="Foto Despu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048000"/>
            <a:ext cx="1076325" cy="1428750"/>
          </a:xfrm>
          <a:prstGeom prst="rect">
            <a:avLst/>
          </a:prstGeom>
        </p:spPr>
      </p:pic>
      <p:pic>
        <p:nvPicPr>
          <p:cNvPr id="7" name="MESON 2011 ENCHAPE POR MT 2 &lt;i&gt;ALMA BLANCA DE 3MM ESPESOR &lt;/i&gt; Despues" descr="Foto Despue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53000" y="3048000"/>
            <a:ext cx="1076325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EMBELLECEDOR ALUMINO  EMBELLECEDOR ALUMINIO 25CM CON PERFORACION  Ant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EMBELLECEDOR ALUMINO  &lt;i&gt;EMBELLECEDOR ALUMINIO 25CM CON PERFORACION &lt;/i&gt; Antes" descr="Foto Ant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076325" cy="1428750"/>
          </a:xfrm>
          <a:prstGeom prst="rect">
            <a:avLst/>
          </a:prstGeom>
        </p:spPr>
      </p:pic>
      <p:pic>
        <p:nvPicPr>
          <p:cNvPr id="5" name="MESON 2011 EMBELLECEDOR ALUMINO  &lt;i&gt;EMBELLECEDOR ALUMINIO 25CM CON PERFORACION &lt;/i&gt; Antes" descr="Foto Ant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076325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EMBELLECEDOR ALUMINO  EMBELLECEDOR ALUMINIO 25CM CON PERFORACION  Despu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EMBELLECEDOR ALUMINO  &lt;i&gt;EMBELLECEDOR ALUMINIO 25CM CON PERFORACION &lt;/i&gt; Despues" descr="Foto Despu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905000" cy="1428750"/>
          </a:xfrm>
          <a:prstGeom prst="rect">
            <a:avLst/>
          </a:prstGeom>
        </p:spPr>
      </p:pic>
      <p:pic>
        <p:nvPicPr>
          <p:cNvPr id="5" name="MESON 2011 EMBELLECEDOR ALUMINO  &lt;i&gt;EMBELLECEDOR ALUMINIO 25CM CON PERFORACION &lt;/i&gt; Despues" descr="Foto Despu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905000" cy="1428750"/>
          </a:xfrm>
          <a:prstGeom prst="rect">
            <a:avLst/>
          </a:prstGeom>
        </p:spPr>
      </p:pic>
      <p:pic>
        <p:nvPicPr>
          <p:cNvPr id="6" name="MESON 2011 EMBELLECEDOR ALUMINO  &lt;i&gt;EMBELLECEDOR ALUMINIO 25CM CON PERFORACION &lt;/i&gt; Despues" descr="Foto Despu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048000"/>
            <a:ext cx="1905000" cy="1428750"/>
          </a:xfrm>
          <a:prstGeom prst="rect">
            <a:avLst/>
          </a:prstGeom>
        </p:spPr>
      </p:pic>
      <p:pic>
        <p:nvPicPr>
          <p:cNvPr id="7" name="MESON 2011 EMBELLECEDOR ALUMINO  &lt;i&gt;EMBELLECEDOR ALUMINIO 25CM CON PERFORACION &lt;/i&gt; Despues" descr="Foto Despue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53000" y="3048000"/>
            <a:ext cx="1076325" cy="142875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
<Relationships xmlns="http://schemas.openxmlformats.org/package/2006/relationships"/>
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?? ?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?? ?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8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Cirigliano</dc:creator>
  <cp:lastModifiedBy>Cirigliano</cp:lastModifiedBy>
  <dcterms:created xsi:type="dcterms:W3CDTF">2014-12-10T14:13:50Z</dcterms:created>
  <dcterms:modified xsi:type="dcterms:W3CDTF">2014-12-10T14:13:50Z</dcterms:modified>
  <dc:title>AVDA. AMÉRICO VESPUCIO 1501 RIPLEY 2014-11-27</dc:title>
  <dc:description>Informe Visita</dc:description>
  <dc:subject>Informe Visita</dc:subject>
  <cp:keywords>cirigliano visita movistar mantencion</cp:keywords>
  <cp:category/>
</cp:coreProperties>
</file>